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E735D97-C48D-472D-A3C9-05DEE29ED5B5}" type="datetimeFigureOut">
              <a:rPr lang="sl-SI" smtClean="0"/>
              <a:t>9.5.2016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6BA0D36-D817-4BD0-8FE6-3FC45B3BD022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avoko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avokot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o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5D97-C48D-472D-A3C9-05DEE29ED5B5}" type="datetimeFigureOut">
              <a:rPr lang="sl-SI" smtClean="0"/>
              <a:t>9.5.2016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D36-D817-4BD0-8FE6-3FC45B3BD02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5D97-C48D-472D-A3C9-05DEE29ED5B5}" type="datetimeFigureOut">
              <a:rPr lang="sl-SI" smtClean="0"/>
              <a:t>9.5.2016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D36-D817-4BD0-8FE6-3FC45B3BD022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nakokraki trikotni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5D97-C48D-472D-A3C9-05DEE29ED5B5}" type="datetimeFigureOut">
              <a:rPr lang="sl-SI" smtClean="0"/>
              <a:t>9.5.2016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D36-D817-4BD0-8FE6-3FC45B3BD02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E735D97-C48D-472D-A3C9-05DEE29ED5B5}" type="datetimeFigureOut">
              <a:rPr lang="sl-SI" smtClean="0"/>
              <a:t>9.5.2016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6BA0D36-D817-4BD0-8FE6-3FC45B3BD022}" type="slidenum">
              <a:rPr lang="sl-SI" smtClean="0"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5D97-C48D-472D-A3C9-05DEE29ED5B5}" type="datetimeFigureOut">
              <a:rPr lang="sl-SI" smtClean="0"/>
              <a:t>9.5.2016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D36-D817-4BD0-8FE6-3FC45B3BD022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5D97-C48D-472D-A3C9-05DEE29ED5B5}" type="datetimeFigureOut">
              <a:rPr lang="sl-SI" smtClean="0"/>
              <a:t>9.5.2016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D36-D817-4BD0-8FE6-3FC45B3BD022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5D97-C48D-472D-A3C9-05DEE29ED5B5}" type="datetimeFigureOut">
              <a:rPr lang="sl-SI" smtClean="0"/>
              <a:t>9.5.2016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D36-D817-4BD0-8FE6-3FC45B3BD022}" type="slidenum">
              <a:rPr lang="sl-SI" smtClean="0"/>
              <a:t>‹#›</a:t>
            </a:fld>
            <a:endParaRPr lang="sl-SI"/>
          </a:p>
        </p:txBody>
      </p:sp>
      <p:sp>
        <p:nvSpPr>
          <p:cNvPr id="6" name="Enakokraki trikotni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5D97-C48D-472D-A3C9-05DEE29ED5B5}" type="datetimeFigureOut">
              <a:rPr lang="sl-SI" smtClean="0"/>
              <a:t>9.5.2016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D36-D817-4BD0-8FE6-3FC45B3BD022}" type="slidenum">
              <a:rPr lang="sl-SI" smtClean="0"/>
              <a:t>‹#›</a:t>
            </a:fld>
            <a:endParaRPr lang="sl-SI"/>
          </a:p>
        </p:txBody>
      </p:sp>
      <p:sp>
        <p:nvSpPr>
          <p:cNvPr id="5" name="Raven povezoval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nakokraki trikotni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5D97-C48D-472D-A3C9-05DEE29ED5B5}" type="datetimeFigureOut">
              <a:rPr lang="sl-SI" smtClean="0"/>
              <a:t>9.5.2016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D36-D817-4BD0-8FE6-3FC45B3BD02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nakokraki trikotni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grada vsebin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5D97-C48D-472D-A3C9-05DEE29ED5B5}" type="datetimeFigureOut">
              <a:rPr lang="sl-SI" smtClean="0"/>
              <a:t>9.5.2016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D36-D817-4BD0-8FE6-3FC45B3BD02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nakokraki trikotni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735D97-C48D-472D-A3C9-05DEE29ED5B5}" type="datetimeFigureOut">
              <a:rPr lang="sl-SI" smtClean="0"/>
              <a:t>9.5.2016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BA0D36-D817-4BD0-8FE6-3FC45B3BD022}" type="slidenum">
              <a:rPr lang="sl-SI" smtClean="0"/>
              <a:t>‹#›</a:t>
            </a:fld>
            <a:endParaRPr lang="sl-SI"/>
          </a:p>
        </p:txBody>
      </p:sp>
      <p:sp>
        <p:nvSpPr>
          <p:cNvPr id="28" name="Raven povezoval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aven povezoval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Enakokraki trikotni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312367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</a:rPr>
              <a:t>Nagrajenci </a:t>
            </a:r>
            <a:br>
              <a:rPr lang="sl-SI" sz="3600" b="1" dirty="0" smtClean="0">
                <a:solidFill>
                  <a:srgbClr val="FF0000"/>
                </a:solidFill>
              </a:rPr>
            </a:br>
            <a:r>
              <a:rPr lang="sl-SI" sz="3600" b="1" dirty="0" smtClean="0">
                <a:solidFill>
                  <a:srgbClr val="FF0000"/>
                </a:solidFill>
              </a:rPr>
              <a:t>Tedna vseživljenjskega učenja</a:t>
            </a:r>
            <a:r>
              <a:rPr lang="sl-SI" sz="3600" b="1" dirty="0">
                <a:solidFill>
                  <a:srgbClr val="FF0000"/>
                </a:solidFill>
              </a:rPr>
              <a:t/>
            </a:r>
            <a:br>
              <a:rPr lang="sl-SI" sz="3600" b="1" dirty="0">
                <a:solidFill>
                  <a:srgbClr val="FF0000"/>
                </a:solidFill>
              </a:rPr>
            </a:br>
            <a:r>
              <a:rPr lang="sl-SI" sz="3600" b="1" dirty="0" smtClean="0">
                <a:solidFill>
                  <a:srgbClr val="FF0000"/>
                </a:solidFill>
              </a:rPr>
              <a:t>z Obale </a:t>
            </a:r>
            <a:r>
              <a:rPr lang="sl-SI" sz="3600" b="1" dirty="0" smtClean="0">
                <a:solidFill>
                  <a:srgbClr val="FF0000"/>
                </a:solidFill>
              </a:rPr>
              <a:t>in Krasa</a:t>
            </a:r>
            <a:endParaRPr lang="sl-SI" sz="3600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12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Špela Pahor, Piran</a:t>
            </a:r>
            <a:endParaRPr lang="sl-SI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" r="594"/>
          <a:stretch/>
        </p:blipFill>
        <p:spPr>
          <a:xfrm>
            <a:off x="931856" y="2348880"/>
            <a:ext cx="6840838" cy="3384375"/>
          </a:xfrm>
        </p:spPr>
      </p:pic>
    </p:spTree>
    <p:extLst>
      <p:ext uri="{BB962C8B-B14F-4D97-AF65-F5344CB8AC3E}">
        <p14:creationId xmlns:p14="http://schemas.microsoft.com/office/powerpoint/2010/main" val="46413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Študijski krožek Beseda slovenske Istre Marezige</a:t>
            </a:r>
            <a:endParaRPr lang="sl-SI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t="15782" r="-66" b="1"/>
          <a:stretch/>
        </p:blipFill>
        <p:spPr>
          <a:xfrm>
            <a:off x="1462609" y="2060849"/>
            <a:ext cx="5493361" cy="3289076"/>
          </a:xfrm>
        </p:spPr>
      </p:pic>
    </p:spTree>
    <p:extLst>
      <p:ext uri="{BB962C8B-B14F-4D97-AF65-F5344CB8AC3E}">
        <p14:creationId xmlns:p14="http://schemas.microsoft.com/office/powerpoint/2010/main" val="30087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Društvo Pristan, </a:t>
            </a:r>
            <a:br>
              <a:rPr lang="sl-SI" b="1" dirty="0" smtClean="0"/>
            </a:br>
            <a:r>
              <a:rPr lang="sl-SI" b="1" dirty="0" smtClean="0"/>
              <a:t>Univerza za 3. življenjsko obdobje Koper</a:t>
            </a:r>
            <a:endParaRPr lang="sl-SI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r="327"/>
          <a:stretch/>
        </p:blipFill>
        <p:spPr>
          <a:xfrm>
            <a:off x="1627770" y="2348880"/>
            <a:ext cx="6392067" cy="2880319"/>
          </a:xfrm>
        </p:spPr>
      </p:pic>
    </p:spTree>
    <p:extLst>
      <p:ext uri="{BB962C8B-B14F-4D97-AF65-F5344CB8AC3E}">
        <p14:creationId xmlns:p14="http://schemas.microsoft.com/office/powerpoint/2010/main" val="12631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Rajko Hrvat, Izola</a:t>
            </a:r>
            <a:endParaRPr lang="sl-SI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277937"/>
            <a:ext cx="7143750" cy="4819650"/>
          </a:xfrm>
        </p:spPr>
      </p:pic>
    </p:spTree>
    <p:extLst>
      <p:ext uri="{BB962C8B-B14F-4D97-AF65-F5344CB8AC3E}">
        <p14:creationId xmlns:p14="http://schemas.microsoft.com/office/powerpoint/2010/main" val="14622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Nominiranci za </a:t>
            </a:r>
            <a:r>
              <a:rPr lang="sl-SI" b="1" smtClean="0"/>
              <a:t>leto 2015 so bili še: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18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l-SI" sz="1800" b="1" dirty="0" smtClean="0">
                <a:solidFill>
                  <a:srgbClr val="00B0F0"/>
                </a:solidFill>
              </a:rPr>
              <a:t>TEODORA </a:t>
            </a:r>
            <a:r>
              <a:rPr lang="sl-SI" sz="1800" b="1" dirty="0">
                <a:solidFill>
                  <a:srgbClr val="00B0F0"/>
                </a:solidFill>
              </a:rPr>
              <a:t>GHERSINI</a:t>
            </a:r>
            <a:r>
              <a:rPr lang="sl-SI" sz="1800" dirty="0">
                <a:solidFill>
                  <a:srgbClr val="00B0F0"/>
                </a:solidFill>
              </a:rPr>
              <a:t>: </a:t>
            </a:r>
          </a:p>
          <a:p>
            <a:pPr marL="0" indent="0">
              <a:buNone/>
            </a:pPr>
            <a:r>
              <a:rPr lang="sl-SI" sz="1800" dirty="0"/>
              <a:t>študentka s statusom osebe s posebnimi </a:t>
            </a:r>
            <a:r>
              <a:rPr lang="sl-SI" sz="1800" dirty="0" smtClean="0"/>
              <a:t>potrebami</a:t>
            </a:r>
          </a:p>
          <a:p>
            <a:endParaRPr lang="sl-SI" sz="1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l-SI" sz="18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l-SI" sz="1800" b="1" dirty="0" smtClean="0">
                <a:solidFill>
                  <a:srgbClr val="00B0F0"/>
                </a:solidFill>
              </a:rPr>
              <a:t>ALJOŠA </a:t>
            </a:r>
            <a:r>
              <a:rPr lang="sl-SI" sz="1800" b="1" dirty="0">
                <a:solidFill>
                  <a:srgbClr val="00B0F0"/>
                </a:solidFill>
              </a:rPr>
              <a:t>KRIŽ</a:t>
            </a:r>
            <a:r>
              <a:rPr lang="sl-SI" sz="1800" dirty="0" smtClean="0"/>
              <a:t>: </a:t>
            </a:r>
          </a:p>
          <a:p>
            <a:pPr marL="0" indent="0">
              <a:buNone/>
            </a:pPr>
            <a:r>
              <a:rPr lang="sl-SI" sz="1800" dirty="0" smtClean="0"/>
              <a:t>Oživljanje </a:t>
            </a:r>
            <a:r>
              <a:rPr lang="sl-SI" sz="1800" dirty="0"/>
              <a:t>lutkarstva in pripovedništva, ohranjanje ljudskega izročila</a:t>
            </a:r>
            <a:r>
              <a:rPr lang="sl-SI" sz="1800" dirty="0" smtClean="0"/>
              <a:t>.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l-SI" sz="1800" b="1" dirty="0" smtClean="0">
                <a:solidFill>
                  <a:srgbClr val="00B0F0"/>
                </a:solidFill>
              </a:rPr>
              <a:t>DOLORES </a:t>
            </a:r>
            <a:r>
              <a:rPr lang="sl-SI" sz="1800" b="1" dirty="0">
                <a:solidFill>
                  <a:srgbClr val="00B0F0"/>
                </a:solidFill>
              </a:rPr>
              <a:t>PEROŠA</a:t>
            </a:r>
            <a:r>
              <a:rPr lang="sl-SI" sz="1800" dirty="0">
                <a:solidFill>
                  <a:srgbClr val="00B0F0"/>
                </a:solidFill>
              </a:rPr>
              <a:t>:</a:t>
            </a:r>
          </a:p>
          <a:p>
            <a:pPr marL="0" indent="0">
              <a:buNone/>
            </a:pPr>
            <a:r>
              <a:rPr lang="sl-SI" sz="1800" dirty="0"/>
              <a:t> z umetnostjo premaguje ovire, slikarka, snemanje videov, 21 samostojnih razstav, prispeva k </a:t>
            </a:r>
            <a:r>
              <a:rPr lang="sl-SI" sz="1800" dirty="0" err="1"/>
              <a:t>destigmatizaciji</a:t>
            </a:r>
            <a:r>
              <a:rPr lang="sl-SI" sz="1800" dirty="0"/>
              <a:t> ljudi s »težavami v duševnem zdravju«</a:t>
            </a:r>
          </a:p>
          <a:p>
            <a:pPr marL="0" indent="0">
              <a:buNone/>
            </a:pPr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95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Društvo LIK Izola</a:t>
            </a:r>
            <a:endParaRPr lang="sl-SI" b="1" dirty="0"/>
          </a:p>
        </p:txBody>
      </p:sp>
      <p:pic>
        <p:nvPicPr>
          <p:cNvPr id="6" name="Ograda vsebine 5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6" r="373"/>
          <a:stretch/>
        </p:blipFill>
        <p:spPr>
          <a:xfrm>
            <a:off x="1083010" y="2362200"/>
            <a:ext cx="6722047" cy="3299048"/>
          </a:xfrm>
        </p:spPr>
      </p:pic>
    </p:spTree>
    <p:extLst>
      <p:ext uri="{BB962C8B-B14F-4D97-AF65-F5344CB8AC3E}">
        <p14:creationId xmlns:p14="http://schemas.microsoft.com/office/powerpoint/2010/main" val="11425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Leda </a:t>
            </a:r>
            <a:r>
              <a:rPr lang="sl-SI" b="1" dirty="0" err="1" smtClean="0"/>
              <a:t>Dobrinja</a:t>
            </a:r>
            <a:endParaRPr lang="sl-SI" b="1" dirty="0"/>
          </a:p>
        </p:txBody>
      </p:sp>
      <p:pic>
        <p:nvPicPr>
          <p:cNvPr id="4" name="Ograda vsebine 3" descr="http://www.primorci.si/Storage/Images/Img_00001400.gif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03648" y="1700808"/>
            <a:ext cx="5913335" cy="4080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49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Foto klub Žarek Sežana</a:t>
            </a:r>
            <a:endParaRPr lang="sl-SI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13985" r="-2246" b="598"/>
          <a:stretch/>
        </p:blipFill>
        <p:spPr>
          <a:xfrm>
            <a:off x="1403647" y="1844824"/>
            <a:ext cx="6353917" cy="3456384"/>
          </a:xfrm>
        </p:spPr>
      </p:pic>
    </p:spTree>
    <p:extLst>
      <p:ext uri="{BB962C8B-B14F-4D97-AF65-F5344CB8AC3E}">
        <p14:creationId xmlns:p14="http://schemas.microsoft.com/office/powerpoint/2010/main" val="23145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Marina </a:t>
            </a:r>
            <a:r>
              <a:rPr lang="sl-SI" b="1" dirty="0" err="1" smtClean="0"/>
              <a:t>Hrs</a:t>
            </a:r>
            <a:r>
              <a:rPr lang="sl-SI" b="1" dirty="0" smtClean="0"/>
              <a:t>, Manžan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7" r="589"/>
          <a:stretch/>
        </p:blipFill>
        <p:spPr>
          <a:xfrm>
            <a:off x="1187624" y="1988840"/>
            <a:ext cx="6695349" cy="3216456"/>
          </a:xfrm>
        </p:spPr>
      </p:pic>
    </p:spTree>
    <p:extLst>
      <p:ext uri="{BB962C8B-B14F-4D97-AF65-F5344CB8AC3E}">
        <p14:creationId xmlns:p14="http://schemas.microsoft.com/office/powerpoint/2010/main" val="237713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Marjeta Popovski, Izola</a:t>
            </a:r>
            <a:endParaRPr lang="sl-SI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14763" r="424"/>
          <a:stretch/>
        </p:blipFill>
        <p:spPr>
          <a:xfrm>
            <a:off x="1738678" y="1916832"/>
            <a:ext cx="5766586" cy="3168352"/>
          </a:xfrm>
        </p:spPr>
      </p:pic>
    </p:spTree>
    <p:extLst>
      <p:ext uri="{BB962C8B-B14F-4D97-AF65-F5344CB8AC3E}">
        <p14:creationId xmlns:p14="http://schemas.microsoft.com/office/powerpoint/2010/main" val="39009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Mestna Knjižnica Izola</a:t>
            </a:r>
            <a:endParaRPr lang="sl-SI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628899" cy="3219871"/>
          </a:xfrm>
        </p:spPr>
      </p:pic>
    </p:spTree>
    <p:extLst>
      <p:ext uri="{BB962C8B-B14F-4D97-AF65-F5344CB8AC3E}">
        <p14:creationId xmlns:p14="http://schemas.microsoft.com/office/powerpoint/2010/main" val="56935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Natalija Planinc, Piran</a:t>
            </a:r>
            <a:endParaRPr lang="sl-SI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r="936"/>
          <a:stretch/>
        </p:blipFill>
        <p:spPr>
          <a:xfrm>
            <a:off x="1371812" y="2132856"/>
            <a:ext cx="6717227" cy="3024336"/>
          </a:xfrm>
        </p:spPr>
      </p:pic>
    </p:spTree>
    <p:extLst>
      <p:ext uri="{BB962C8B-B14F-4D97-AF65-F5344CB8AC3E}">
        <p14:creationId xmlns:p14="http://schemas.microsoft.com/office/powerpoint/2010/main" val="37530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/>
              <a:t>Sapana</a:t>
            </a:r>
            <a:r>
              <a:rPr lang="sl-SI" b="1" dirty="0" smtClean="0"/>
              <a:t> </a:t>
            </a:r>
            <a:r>
              <a:rPr lang="sl-SI" b="1" dirty="0" err="1" smtClean="0"/>
              <a:t>Gandhab</a:t>
            </a:r>
            <a:r>
              <a:rPr lang="sl-SI" b="1" dirty="0" smtClean="0"/>
              <a:t>, Piran</a:t>
            </a:r>
            <a:endParaRPr lang="sl-SI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11718" r="1023"/>
          <a:stretch/>
        </p:blipFill>
        <p:spPr>
          <a:xfrm>
            <a:off x="1835696" y="2132856"/>
            <a:ext cx="6030685" cy="3456384"/>
          </a:xfrm>
        </p:spPr>
      </p:pic>
    </p:spTree>
    <p:extLst>
      <p:ext uri="{BB962C8B-B14F-4D97-AF65-F5344CB8AC3E}">
        <p14:creationId xmlns:p14="http://schemas.microsoft.com/office/powerpoint/2010/main" val="374558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">
  <a:themeElements>
    <a:clrScheme name="Izvor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zvo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</TotalTime>
  <Words>101</Words>
  <Application>Microsoft Office PowerPoint</Application>
  <PresentationFormat>Diaprojekcija na zaslonu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Izvor</vt:lpstr>
      <vt:lpstr>Nagrajenci  Tedna vseživljenjskega učenja z Obale in Krasa</vt:lpstr>
      <vt:lpstr>Društvo LIK Izola</vt:lpstr>
      <vt:lpstr>Leda Dobrinja</vt:lpstr>
      <vt:lpstr>Foto klub Žarek Sežana</vt:lpstr>
      <vt:lpstr>     Marina Hrs, Manžan </vt:lpstr>
      <vt:lpstr>Marjeta Popovski, Izola</vt:lpstr>
      <vt:lpstr>Mestna Knjižnica Izola</vt:lpstr>
      <vt:lpstr>Natalija Planinc, Piran</vt:lpstr>
      <vt:lpstr>Sapana Gandhab, Piran</vt:lpstr>
      <vt:lpstr>Špela Pahor, Piran</vt:lpstr>
      <vt:lpstr>Študijski krožek Beseda slovenske Istre Marezige</vt:lpstr>
      <vt:lpstr>Društvo Pristan,  Univerza za 3. življenjsko obdobje Koper</vt:lpstr>
      <vt:lpstr>Rajko Hrvat, Izola</vt:lpstr>
      <vt:lpstr>Nominiranci za leto 2015 so bili še:</vt:lpstr>
    </vt:vector>
  </TitlesOfParts>
  <Company>Ministrstvo za Šolstvo in Šport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Nagrajenci  Tedna vseživljenjskega učenja Obale in Krasa</dc:title>
  <dc:creator>Branko</dc:creator>
  <cp:lastModifiedBy>Branko</cp:lastModifiedBy>
  <cp:revision>17</cp:revision>
  <dcterms:created xsi:type="dcterms:W3CDTF">2016-05-05T13:01:09Z</dcterms:created>
  <dcterms:modified xsi:type="dcterms:W3CDTF">2016-05-09T08:47:53Z</dcterms:modified>
</cp:coreProperties>
</file>